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94" r:id="rId6"/>
    <p:sldId id="293" r:id="rId7"/>
    <p:sldId id="295" r:id="rId8"/>
    <p:sldId id="292" r:id="rId9"/>
    <p:sldId id="291" r:id="rId10"/>
    <p:sldId id="280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F5E601-35D6-4320-8E8B-7ABCC2E4A1A5}" v="6" dt="2023-02-16T10:09:53.113"/>
  </p1510:revLst>
</p1510:revInfo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60"/>
    <p:restoredTop sz="94049" autoAdjust="0"/>
  </p:normalViewPr>
  <p:slideViewPr>
    <p:cSldViewPr snapToGrid="0">
      <p:cViewPr varScale="1">
        <p:scale>
          <a:sx n="82" d="100"/>
          <a:sy n="82" d="100"/>
        </p:scale>
        <p:origin x="74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East Canada Paper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Customer Project Handover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tasks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As </a:t>
            </a:r>
            <a:r>
              <a:rPr lang="en-US" dirty="0"/>
              <a:t>part of the handover strategy for East Canada Paper, the handover of the following technical tasks will be completed and agreed upon: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Conduct testing and fix the preferred vendor status </a:t>
            </a:r>
            <a:r>
              <a:rPr lang="en-US" dirty="0" smtClean="0"/>
              <a:t>issue  </a:t>
            </a: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Conduct </a:t>
            </a:r>
            <a:r>
              <a:rPr lang="en-US" dirty="0"/>
              <a:t>testing and fix the environmental impact </a:t>
            </a:r>
            <a:r>
              <a:rPr lang="en-US" dirty="0" smtClean="0"/>
              <a:t>field error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37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Business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Identify </a:t>
            </a:r>
            <a:r>
              <a:rPr lang="en-US" dirty="0"/>
              <a:t>examples of business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 smtClean="0"/>
              <a:t>Do </a:t>
            </a:r>
            <a:r>
              <a:rPr lang="en-US" i="1" dirty="0"/>
              <a:t>East Canada Paper (ECP) users know how to view the list of suppliers meeting certain criteria?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 smtClean="0"/>
              <a:t>Has the whole IT Team received SAP Training?</a:t>
            </a:r>
            <a:endParaRPr lang="en-US" i="1" dirty="0"/>
          </a:p>
          <a:p>
            <a:pPr marL="114300" indent="0">
              <a:buClr>
                <a:schemeClr val="tx1"/>
              </a:buClr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Support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Identify </a:t>
            </a:r>
            <a:r>
              <a:rPr lang="en-US" dirty="0"/>
              <a:t>examples of support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 smtClean="0"/>
              <a:t>Does </a:t>
            </a:r>
            <a:r>
              <a:rPr lang="en-US" i="1" dirty="0"/>
              <a:t>the support team know how to fix an issue in the delivery date format?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/>
              <a:t>Does the support team </a:t>
            </a:r>
            <a:r>
              <a:rPr lang="en-US" i="1" dirty="0" smtClean="0"/>
              <a:t>know</a:t>
            </a:r>
            <a:r>
              <a:rPr lang="en-US" i="1" dirty="0"/>
              <a:t> </a:t>
            </a:r>
            <a:r>
              <a:rPr lang="en-US" i="1" dirty="0" smtClean="0"/>
              <a:t>how to speed up transactions?</a:t>
            </a:r>
            <a:endParaRPr lang="en-US" i="1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i="1" dirty="0" smtClean="0"/>
              <a:t>Does </a:t>
            </a:r>
            <a:r>
              <a:rPr lang="en-US" i="1" dirty="0"/>
              <a:t>the support team </a:t>
            </a:r>
            <a:r>
              <a:rPr lang="en-US" i="1" dirty="0" smtClean="0"/>
              <a:t>know how to enhance the new app?</a:t>
            </a: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5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General Data Protection Regulation (GDPR)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Identify </a:t>
            </a:r>
            <a:r>
              <a:rPr lang="en-US" dirty="0"/>
              <a:t>an action you would take with respect to GDPR during the handover process of the East Canada Paper SAP implementation project.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Conduct </a:t>
            </a:r>
            <a:r>
              <a:rPr lang="en-US" dirty="0"/>
              <a:t>a review of the data transfer processes to ensure that they are compliant with GDPR requirements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Any </a:t>
            </a:r>
            <a:r>
              <a:rPr lang="en-US" dirty="0"/>
              <a:t>data processing agreements with third-party providers should be reviewed to ensure that they comply with GDPR regulations</a:t>
            </a:r>
            <a:r>
              <a:rPr lang="en-US" dirty="0" smtClean="0"/>
              <a:t>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Provide </a:t>
            </a:r>
            <a:r>
              <a:rPr lang="en-US" dirty="0"/>
              <a:t>training and guidance to the individuals responsible for the handover process</a:t>
            </a:r>
          </a:p>
          <a:p>
            <a:pPr marL="114300" indent="0">
              <a:buClr>
                <a:schemeClr val="tx1"/>
              </a:buClr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38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sign-off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smtClean="0"/>
              <a:t>When </a:t>
            </a:r>
            <a:r>
              <a:rPr lang="en-US" dirty="0"/>
              <a:t>you seek sign-off on the project from East Canada Paper, you must ensure </a:t>
            </a:r>
            <a:r>
              <a:rPr lang="en-US" dirty="0" smtClean="0"/>
              <a:t>that: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All </a:t>
            </a:r>
            <a:r>
              <a:rPr lang="en-US" dirty="0"/>
              <a:t>deliverables were provided to East Canada Paper.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MY" dirty="0"/>
              <a:t>Cost </a:t>
            </a:r>
            <a:r>
              <a:rPr lang="en-MY" dirty="0" smtClean="0"/>
              <a:t>reduction metrics achieved </a:t>
            </a: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MY" dirty="0"/>
              <a:t>Operational </a:t>
            </a:r>
            <a:r>
              <a:rPr lang="en-MY" dirty="0" smtClean="0"/>
              <a:t>efficiency </a:t>
            </a:r>
            <a:r>
              <a:rPr lang="en-MY" dirty="0"/>
              <a:t>metrics achieved </a:t>
            </a:r>
            <a:endParaRPr lang="en-US" dirty="0"/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MY" dirty="0"/>
              <a:t>Employee satisfaction</a:t>
            </a:r>
            <a:r>
              <a:rPr lang="en-US" dirty="0" smtClean="0"/>
              <a:t> </a:t>
            </a:r>
            <a:r>
              <a:rPr lang="en-MY" dirty="0"/>
              <a:t>metrics achieved </a:t>
            </a:r>
            <a:r>
              <a:rPr lang="en-US" dirty="0" smtClean="0"/>
              <a:t> </a:t>
            </a:r>
            <a:endParaRPr lang="en-US" dirty="0"/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702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68F8D7E-074D-4024-8220-F352C7519D11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631fbadb-5215-4657-8cd0-66e907a8ae8a"/>
    <ds:schemaRef ds:uri="a2ed0cef-3a2d-40a6-90b0-1d334f8ecdca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1586</TotalTime>
  <Words>290</Words>
  <Application>Microsoft Office PowerPoint</Application>
  <PresentationFormat>Widescreen</PresentationFormat>
  <Paragraphs>48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Retrospect</vt:lpstr>
      <vt:lpstr>East Canada Paper</vt:lpstr>
      <vt:lpstr>Technical tasks</vt:lpstr>
      <vt:lpstr>Business process checklist items</vt:lpstr>
      <vt:lpstr>Support process checklist items</vt:lpstr>
      <vt:lpstr>General Data Protection Regulation (GDPR)</vt:lpstr>
      <vt:lpstr>Customer sign-off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Dennis</cp:lastModifiedBy>
  <cp:revision>37</cp:revision>
  <dcterms:created xsi:type="dcterms:W3CDTF">2022-12-03T14:16:29Z</dcterms:created>
  <dcterms:modified xsi:type="dcterms:W3CDTF">2023-03-11T13:08:21Z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